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62" r:id="rId6"/>
    <p:sldId id="263" r:id="rId7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FF00"/>
    <a:srgbClr val="F4B1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013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כ'/אדר/תשפ"א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02222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כ'/אדר/תשפ"א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92969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כ'/אדר/תשפ"א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82042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כ'/אדר/תשפ"א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94729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כ'/אדר/תשפ"א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46131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כ'/אדר/תשפ"א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01965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כ'/אדר/תשפ"א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5195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כ'/אדר/תשפ"א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75347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כ'/אדר/תשפ"א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76033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כ'/אדר/תשפ"א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07042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כ'/אדר/תשפ"א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61820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5FD75-F76C-4E90-9A83-8C90D518F7B8}" type="datetimeFigureOut">
              <a:rPr lang="he-IL" smtClean="0"/>
              <a:t>כ'/אדר/תשפ"א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63475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2718033" y="1216404"/>
            <a:ext cx="6711193" cy="4764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994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4261686" y="2496501"/>
            <a:ext cx="3981819" cy="28270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2080335" y="5972840"/>
            <a:ext cx="16064077" cy="116955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1000" dirty="0" err="1"/>
              <a:t>procedure.instructions.disc</a:t>
            </a:r>
            <a:r>
              <a:rPr lang="en-US" sz="1000" dirty="0"/>
              <a:t> = 'In the following part you will see 4 circles cut in half and colored in red and green\n \n \</a:t>
            </a:r>
            <a:r>
              <a:rPr lang="en-US" sz="1000" dirty="0" err="1"/>
              <a:t>nAnswer</a:t>
            </a:r>
            <a:r>
              <a:rPr lang="en-US" sz="1000" dirty="0"/>
              <a:t> using the arrow keys if any of the circles change orientation\n \n \</a:t>
            </a:r>
            <a:r>
              <a:rPr lang="en-US" sz="1000" dirty="0" err="1"/>
              <a:t>nLeft</a:t>
            </a:r>
            <a:r>
              <a:rPr lang="en-US" sz="1000" dirty="0"/>
              <a:t> = One changed             Right = All the same\n \n \n \n \n \n \</a:t>
            </a:r>
            <a:r>
              <a:rPr lang="en-US" sz="1000" dirty="0" err="1"/>
              <a:t>nGood</a:t>
            </a:r>
            <a:r>
              <a:rPr lang="en-US" sz="1000" dirty="0"/>
              <a:t> Luck!\n \</a:t>
            </a:r>
            <a:r>
              <a:rPr lang="en-US" sz="1000" dirty="0" err="1"/>
              <a:t>nPress</a:t>
            </a:r>
            <a:r>
              <a:rPr lang="en-US" sz="1000" dirty="0"/>
              <a:t> any key to continue';</a:t>
            </a:r>
          </a:p>
          <a:p>
            <a:r>
              <a:rPr lang="en-US" sz="1000" dirty="0"/>
              <a:t>    </a:t>
            </a:r>
            <a:r>
              <a:rPr lang="en-US" sz="1000" dirty="0" err="1"/>
              <a:t>procedure.instructions.image</a:t>
            </a:r>
            <a:r>
              <a:rPr lang="en-US" sz="1000" dirty="0"/>
              <a:t> = 'In the following part you will see images in between the colored circles\n \n \</a:t>
            </a:r>
            <a:r>
              <a:rPr lang="en-US" sz="1000" dirty="0" err="1"/>
              <a:t>nAnswer</a:t>
            </a:r>
            <a:r>
              <a:rPr lang="en-US" sz="1000" dirty="0"/>
              <a:t> using the arrow keys if you saw a face, a house or neither\n \n \</a:t>
            </a:r>
            <a:r>
              <a:rPr lang="en-US" sz="1000" dirty="0" err="1"/>
              <a:t>nLeft</a:t>
            </a:r>
            <a:r>
              <a:rPr lang="en-US" sz="1000" dirty="0"/>
              <a:t> = House             Down = Nothing             Right = Face\n \n \n \n \n \n \</a:t>
            </a:r>
            <a:r>
              <a:rPr lang="en-US" sz="1000" dirty="0" err="1"/>
              <a:t>nGood</a:t>
            </a:r>
            <a:r>
              <a:rPr lang="en-US" sz="1000" dirty="0"/>
              <a:t> Luck!\n \</a:t>
            </a:r>
            <a:r>
              <a:rPr lang="en-US" sz="1000" dirty="0" err="1"/>
              <a:t>nPress</a:t>
            </a:r>
            <a:r>
              <a:rPr lang="en-US" sz="1000" dirty="0"/>
              <a:t> any key to continue';</a:t>
            </a:r>
          </a:p>
          <a:p>
            <a:r>
              <a:rPr lang="en-US" sz="1000" dirty="0"/>
              <a:t>else</a:t>
            </a:r>
          </a:p>
          <a:p>
            <a:r>
              <a:rPr lang="en-US" sz="1000" dirty="0"/>
              <a:t>    </a:t>
            </a:r>
            <a:r>
              <a:rPr lang="en-US" sz="1000" dirty="0" err="1"/>
              <a:t>procedure.instructions.disc</a:t>
            </a:r>
            <a:r>
              <a:rPr lang="en-US" sz="1000" dirty="0"/>
              <a:t> = 'In the following part you will see 4 circles cut in half and colored in red and green\n \n \</a:t>
            </a:r>
            <a:r>
              <a:rPr lang="en-US" sz="1000" dirty="0" err="1"/>
              <a:t>nAnswer</a:t>
            </a:r>
            <a:r>
              <a:rPr lang="en-US" sz="1000" dirty="0"/>
              <a:t> using the arrow keys if any of the circles change orientation\n \n \</a:t>
            </a:r>
            <a:r>
              <a:rPr lang="en-US" sz="1000" dirty="0" err="1"/>
              <a:t>nLeft</a:t>
            </a:r>
            <a:r>
              <a:rPr lang="en-US" sz="1000" dirty="0"/>
              <a:t> = All the same             Right = One changed\n \n \n \n \n \n \</a:t>
            </a:r>
            <a:r>
              <a:rPr lang="en-US" sz="1000" dirty="0" err="1"/>
              <a:t>nGood</a:t>
            </a:r>
            <a:r>
              <a:rPr lang="en-US" sz="1000" dirty="0"/>
              <a:t> Luck!\n \</a:t>
            </a:r>
            <a:r>
              <a:rPr lang="en-US" sz="1000" dirty="0" err="1"/>
              <a:t>nPress</a:t>
            </a:r>
            <a:r>
              <a:rPr lang="en-US" sz="1000" dirty="0"/>
              <a:t> any key to continue';</a:t>
            </a:r>
          </a:p>
          <a:p>
            <a:r>
              <a:rPr lang="en-US" sz="1000" dirty="0"/>
              <a:t>    </a:t>
            </a:r>
            <a:r>
              <a:rPr lang="en-US" sz="1000" dirty="0" err="1"/>
              <a:t>procedure.instructions.image</a:t>
            </a:r>
            <a:r>
              <a:rPr lang="en-US" sz="1000" dirty="0"/>
              <a:t> = 'In the following part you will see images in between the colored circles\n \n \</a:t>
            </a:r>
            <a:r>
              <a:rPr lang="en-US" sz="1000" dirty="0" err="1"/>
              <a:t>nAnswer</a:t>
            </a:r>
            <a:r>
              <a:rPr lang="en-US" sz="1000" dirty="0"/>
              <a:t> using the arrow keys if you saw a face, a house or neither\n \n \</a:t>
            </a:r>
            <a:r>
              <a:rPr lang="en-US" sz="1000" dirty="0" err="1"/>
              <a:t>nLeft</a:t>
            </a:r>
            <a:r>
              <a:rPr lang="en-US" sz="1000" dirty="0"/>
              <a:t> = Face             Down = Nothing             Right = House\n \n \n \n \n \n \</a:t>
            </a:r>
            <a:r>
              <a:rPr lang="en-US" sz="1000" dirty="0" err="1"/>
              <a:t>nGood</a:t>
            </a:r>
            <a:r>
              <a:rPr lang="en-US" sz="1000" dirty="0"/>
              <a:t> Luck!\n \</a:t>
            </a:r>
            <a:r>
              <a:rPr lang="en-US" sz="1000" dirty="0" err="1"/>
              <a:t>nPress</a:t>
            </a:r>
            <a:r>
              <a:rPr lang="en-US" sz="1000" dirty="0"/>
              <a:t> any key to continue';</a:t>
            </a:r>
          </a:p>
          <a:p>
            <a:r>
              <a:rPr lang="en-US" sz="1000" dirty="0"/>
              <a:t>end</a:t>
            </a:r>
          </a:p>
          <a:p>
            <a:endParaRPr lang="he-IL" sz="1000" dirty="0"/>
          </a:p>
        </p:txBody>
      </p:sp>
      <p:sp>
        <p:nvSpPr>
          <p:cNvPr id="6" name="TextBox 5"/>
          <p:cNvSpPr txBox="1"/>
          <p:nvPr/>
        </p:nvSpPr>
        <p:spPr>
          <a:xfrm>
            <a:off x="2778285" y="667047"/>
            <a:ext cx="7895175" cy="1477328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he-IL" dirty="0" smtClean="0"/>
              <a:t>בחלק הבא יוצגו ארבעה עיגולים חצויים במרכז, כך שמחציתם ירוק ומחציתם השני אדום.</a:t>
            </a:r>
          </a:p>
          <a:p>
            <a:pPr algn="ctr"/>
            <a:r>
              <a:rPr lang="he-IL" dirty="0" smtClean="0"/>
              <a:t>בחלק מהפעמים העיגולים יהיו אנכיים ובחלק מהפעמים הם יהיו אופקיים.</a:t>
            </a:r>
          </a:p>
          <a:p>
            <a:pPr algn="ctr"/>
            <a:r>
              <a:rPr lang="he-IL" dirty="0" smtClean="0"/>
              <a:t>לעיתים אחד מהעיגולים יפנה לכיוון שונה משאר העיגולים.</a:t>
            </a:r>
          </a:p>
          <a:p>
            <a:pPr algn="ctr"/>
            <a:r>
              <a:rPr lang="he-IL" dirty="0" smtClean="0"/>
              <a:t>ענו בעזרת קופסת התגובה האם כל העיגולים פונים לאותו כיוון.</a:t>
            </a:r>
          </a:p>
          <a:p>
            <a:pPr algn="ctr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866555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135501" y="672978"/>
            <a:ext cx="9920999" cy="5286010"/>
            <a:chOff x="1600441" y="672978"/>
            <a:chExt cx="9920999" cy="5286010"/>
          </a:xfrm>
        </p:grpSpPr>
        <p:sp>
          <p:nvSpPr>
            <p:cNvPr id="6" name="TextBox 5"/>
            <p:cNvSpPr txBox="1"/>
            <p:nvPr/>
          </p:nvSpPr>
          <p:spPr>
            <a:xfrm>
              <a:off x="1820333" y="672978"/>
              <a:ext cx="9701107" cy="378565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בחלק הבא יוצגו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ארבעה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עיגולים חצויים במרכז, כך שמחציתם ירוק ומחציתם השני אדום.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בחלק מהפעמים העיגולים יהיו אנכיים ובחלק מהפעמים הם יהיו אופקיים.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לעיתים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עיגול אחד בלבד יפנה לכיוון שונה 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משאר העיגולים (לדוגמה, שלושה אופקיים ואחד אנכי). 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ענו בעזרת קופסת התגובה האם כל העיגולים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זהים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בכיוונם או האם אחד העיגולים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שונה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מהשאר.</a:t>
              </a:r>
            </a:p>
            <a:p>
              <a:pPr>
                <a:lnSpc>
                  <a:spcPct val="150000"/>
                </a:lnSpc>
              </a:pPr>
              <a:endParaRPr lang="he-IL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שימו לב!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זמן התגובה מוגבל, אנא ענו בזריזות.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אם לא הספקתם לזהות, נחשו.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1600441" y="729028"/>
              <a:ext cx="790415" cy="1836776"/>
              <a:chOff x="1205343" y="542357"/>
              <a:chExt cx="1152000" cy="2677030"/>
            </a:xfrm>
          </p:grpSpPr>
          <p:sp>
            <p:nvSpPr>
              <p:cNvPr id="8" name="Chord 7"/>
              <p:cNvSpPr/>
              <p:nvPr/>
            </p:nvSpPr>
            <p:spPr>
              <a:xfrm>
                <a:off x="1205343" y="54235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FF00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" name="Chord 8"/>
              <p:cNvSpPr/>
              <p:nvPr/>
            </p:nvSpPr>
            <p:spPr>
              <a:xfrm rot="10800000">
                <a:off x="1205343" y="54235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00FF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1" name="Chord 10"/>
              <p:cNvSpPr/>
              <p:nvPr/>
            </p:nvSpPr>
            <p:spPr>
              <a:xfrm rot="5400000">
                <a:off x="1205343" y="206738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FF00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2" name="Chord 11"/>
              <p:cNvSpPr/>
              <p:nvPr/>
            </p:nvSpPr>
            <p:spPr>
              <a:xfrm rot="16200000">
                <a:off x="1205343" y="206738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00FF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3193108" y="2958271"/>
              <a:ext cx="4226364" cy="3000717"/>
              <a:chOff x="4352371" y="3112670"/>
              <a:chExt cx="4226364" cy="3000717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6364" b="85394" l="14364" r="87091">
                            <a14:foregroundMark x1="35727" y1="26061" x2="35727" y2="26061"/>
                            <a14:foregroundMark x1="34136" y1="41333" x2="34136" y2="41333"/>
                            <a14:foregroundMark x1="45818" y1="40242" x2="45818" y2="40242"/>
                            <a14:foregroundMark x1="56727" y1="39515" x2="56727" y2="39515"/>
                            <a14:foregroundMark x1="68000" y1="39636" x2="68000" y2="39636"/>
                            <a14:backgroundMark x1="49000" y1="17273" x2="49000" y2="1727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975" t="16024" r="12630" b="14496"/>
              <a:stretch/>
            </p:blipFill>
            <p:spPr>
              <a:xfrm>
                <a:off x="4352371" y="3112670"/>
                <a:ext cx="4226364" cy="3000717"/>
              </a:xfrm>
              <a:prstGeom prst="rect">
                <a:avLst/>
              </a:prstGeom>
            </p:spPr>
          </p:pic>
          <p:sp>
            <p:nvSpPr>
              <p:cNvPr id="13" name="TextBox 12"/>
              <p:cNvSpPr txBox="1"/>
              <p:nvPr/>
            </p:nvSpPr>
            <p:spPr>
              <a:xfrm>
                <a:off x="6271976" y="4651927"/>
                <a:ext cx="837000" cy="613598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he-IL" sz="2000" b="1" dirty="0" smtClean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זהים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4898572" y="4651927"/>
                <a:ext cx="1223388" cy="553998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he-IL" sz="2000" b="1" dirty="0" smtClean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אחד שונה</a:t>
                </a:r>
                <a:endParaRPr lang="he-IL" sz="20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6591553" y="3948112"/>
                <a:ext cx="436300" cy="436300"/>
              </a:xfrm>
              <a:prstGeom prst="ellipse">
                <a:avLst/>
              </a:prstGeom>
              <a:solidFill>
                <a:schemeClr val="accent1">
                  <a:lumMod val="7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5315744" y="3950836"/>
                <a:ext cx="436300" cy="436300"/>
              </a:xfrm>
              <a:prstGeom prst="ellipse">
                <a:avLst/>
              </a:prstGeom>
              <a:solidFill>
                <a:schemeClr val="accent1">
                  <a:lumMod val="7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ight Arrow 16"/>
              <p:cNvSpPr/>
              <p:nvPr/>
            </p:nvSpPr>
            <p:spPr>
              <a:xfrm rot="5400000">
                <a:off x="6659953" y="4556254"/>
                <a:ext cx="305410" cy="151119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ight Arrow 17"/>
              <p:cNvSpPr/>
              <p:nvPr/>
            </p:nvSpPr>
            <p:spPr>
              <a:xfrm rot="5400000">
                <a:off x="5381188" y="4556256"/>
                <a:ext cx="305410" cy="151119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67778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135501" y="672978"/>
            <a:ext cx="9920999" cy="5286009"/>
            <a:chOff x="1600441" y="672978"/>
            <a:chExt cx="9920999" cy="5286009"/>
          </a:xfrm>
        </p:grpSpPr>
        <p:grpSp>
          <p:nvGrpSpPr>
            <p:cNvPr id="19" name="Group 18"/>
            <p:cNvGrpSpPr/>
            <p:nvPr/>
          </p:nvGrpSpPr>
          <p:grpSpPr>
            <a:xfrm>
              <a:off x="3193108" y="2958270"/>
              <a:ext cx="4226364" cy="3000717"/>
              <a:chOff x="3982818" y="3120983"/>
              <a:chExt cx="4226364" cy="3000717"/>
            </a:xfrm>
          </p:grpSpPr>
          <p:pic>
            <p:nvPicPr>
              <p:cNvPr id="20" name="Picture 19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6364" b="85394" l="14364" r="87091">
                            <a14:foregroundMark x1="35727" y1="26061" x2="35727" y2="26061"/>
                            <a14:foregroundMark x1="34136" y1="41333" x2="34136" y2="41333"/>
                            <a14:foregroundMark x1="45818" y1="40242" x2="45818" y2="40242"/>
                            <a14:foregroundMark x1="56727" y1="39515" x2="56727" y2="39515"/>
                            <a14:foregroundMark x1="68000" y1="39636" x2="68000" y2="39636"/>
                            <a14:backgroundMark x1="49000" y1="17273" x2="49000" y2="1727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975" t="16024" r="12630" b="14496"/>
              <a:stretch/>
            </p:blipFill>
            <p:spPr>
              <a:xfrm>
                <a:off x="3982818" y="3120983"/>
                <a:ext cx="4226364" cy="3000717"/>
              </a:xfrm>
              <a:prstGeom prst="rect">
                <a:avLst/>
              </a:prstGeom>
            </p:spPr>
          </p:pic>
          <p:sp>
            <p:nvSpPr>
              <p:cNvPr id="22" name="TextBox 21"/>
              <p:cNvSpPr txBox="1"/>
              <p:nvPr/>
            </p:nvSpPr>
            <p:spPr>
              <a:xfrm>
                <a:off x="4613482" y="4660240"/>
                <a:ext cx="837000" cy="613598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he-IL" sz="2000" b="1" dirty="0" smtClean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זהים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5789103" y="4660240"/>
                <a:ext cx="1223388" cy="553998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he-IL" sz="2000" b="1" dirty="0" smtClean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אחד שונה</a:t>
                </a:r>
                <a:endParaRPr lang="he-IL" sz="20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6222000" y="3956425"/>
                <a:ext cx="436300" cy="436300"/>
              </a:xfrm>
              <a:prstGeom prst="ellipse">
                <a:avLst/>
              </a:prstGeom>
              <a:solidFill>
                <a:schemeClr val="accent1">
                  <a:lumMod val="7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4946191" y="3959149"/>
                <a:ext cx="436300" cy="436300"/>
              </a:xfrm>
              <a:prstGeom prst="ellipse">
                <a:avLst/>
              </a:prstGeom>
              <a:solidFill>
                <a:schemeClr val="accent1">
                  <a:lumMod val="7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ight Arrow 25"/>
              <p:cNvSpPr/>
              <p:nvPr/>
            </p:nvSpPr>
            <p:spPr>
              <a:xfrm rot="5400000">
                <a:off x="6290400" y="4564567"/>
                <a:ext cx="305410" cy="151119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ight Arrow 26"/>
              <p:cNvSpPr/>
              <p:nvPr/>
            </p:nvSpPr>
            <p:spPr>
              <a:xfrm rot="5400000">
                <a:off x="5011635" y="4564569"/>
                <a:ext cx="305410" cy="151119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" name="TextBox 5"/>
            <p:cNvSpPr txBox="1"/>
            <p:nvPr/>
          </p:nvSpPr>
          <p:spPr>
            <a:xfrm>
              <a:off x="1837267" y="672978"/>
              <a:ext cx="9684173" cy="378565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בחלק הבא יוצגו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ארבעה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עיגולים חצויים במרכז, כך שמחציתם ירוק ומחציתם השני אדום.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בחלק מהפעמים העיגולים יהיו אנכיים ובחלק מהפעמים הם יהיו אופקיים.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לעיתים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עיגול אחד בלבד יפנה לכיוון שונה 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משאר העיגולים (לדוגמה, שלושה אופקיים ואחד אנכי). 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ענו בעזרת קופסת התגובה האם כל העיגולים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זהים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בכיוונם או האם אחד העיגולים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שונה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מהשאר.</a:t>
              </a:r>
            </a:p>
            <a:p>
              <a:pPr>
                <a:lnSpc>
                  <a:spcPct val="150000"/>
                </a:lnSpc>
              </a:pPr>
              <a:endParaRPr lang="he-IL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שימו לב!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זמן התגובה מוגבל, אנא ענו בזריזות.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אם לא הספקתם לזהות, נחשו.</a:t>
              </a:r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1600441" y="729028"/>
              <a:ext cx="790415" cy="1836776"/>
              <a:chOff x="1205343" y="542357"/>
              <a:chExt cx="1152000" cy="2677030"/>
            </a:xfrm>
          </p:grpSpPr>
          <p:sp>
            <p:nvSpPr>
              <p:cNvPr id="29" name="Chord 28"/>
              <p:cNvSpPr/>
              <p:nvPr/>
            </p:nvSpPr>
            <p:spPr>
              <a:xfrm>
                <a:off x="1205343" y="54235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FF00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0" name="Chord 29"/>
              <p:cNvSpPr/>
              <p:nvPr/>
            </p:nvSpPr>
            <p:spPr>
              <a:xfrm rot="10800000">
                <a:off x="1205343" y="54235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00FF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1" name="Chord 30"/>
              <p:cNvSpPr/>
              <p:nvPr/>
            </p:nvSpPr>
            <p:spPr>
              <a:xfrm rot="5400000">
                <a:off x="1205343" y="206738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FF00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2" name="Chord 31"/>
              <p:cNvSpPr/>
              <p:nvPr/>
            </p:nvSpPr>
            <p:spPr>
              <a:xfrm rot="16200000">
                <a:off x="1205343" y="206738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00FF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99674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589220" y="1271494"/>
            <a:ext cx="8138160" cy="33239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בחלק הבא, בנוסף לעיגולים שהוצגו עד כה, יוצגו תמונות של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פרצופים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 או של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בתים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ענו בעזרת קופסת התגובה האם זיהיתם תמונה של פרצוף, של בית או של אף אחד מהם.</a:t>
            </a:r>
          </a:p>
          <a:p>
            <a:pPr>
              <a:lnSpc>
                <a:spcPct val="150000"/>
              </a:lnSpc>
            </a:pPr>
            <a:endParaRPr lang="he-IL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he-IL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שימו לב!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זמן התגובה מוגבל, אנא ענו בזריזות.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אם לא הספקתם לזהות, נחשו.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2852287" y="2564029"/>
            <a:ext cx="4226364" cy="3000717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433073" y="4103286"/>
            <a:ext cx="837000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בית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914691" y="4103286"/>
            <a:ext cx="790491" cy="55399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פרצוף</a:t>
            </a:r>
            <a:endParaRPr lang="he-IL" sz="2000" b="1" dirty="0">
              <a:solidFill>
                <a:schemeClr val="accent1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5091469" y="3399471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3815660" y="3402195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5400000">
            <a:off x="5159869" y="4007613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 rot="5400000">
            <a:off x="3881104" y="4007615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270073" y="4103286"/>
            <a:ext cx="695396" cy="55399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כלום</a:t>
            </a:r>
          </a:p>
        </p:txBody>
      </p:sp>
      <p:sp>
        <p:nvSpPr>
          <p:cNvPr id="19" name="Oval 18"/>
          <p:cNvSpPr/>
          <p:nvPr/>
        </p:nvSpPr>
        <p:spPr>
          <a:xfrm>
            <a:off x="4453564" y="3399471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 rot="5400000">
            <a:off x="4521964" y="4007613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529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589220" y="1271494"/>
            <a:ext cx="8138160" cy="33239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בחלק הבא, בנוסף לעיגולים שהוצגו עד כה, יוצגו תמונות של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פרצופים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 או של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בתים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ענו בעזרת קופסת התגובה האם זיהיתם תמונה של פרצוף, של בית או של אף אחד מהם.</a:t>
            </a:r>
          </a:p>
          <a:p>
            <a:pPr>
              <a:lnSpc>
                <a:spcPct val="150000"/>
              </a:lnSpc>
            </a:pPr>
            <a:endParaRPr lang="he-IL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he-IL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שימו לב!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זמן התגובה מוגבל, אנא ענו בזריזות.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אם לא הספקתם לזהות, נחשו.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2852287" y="2564029"/>
            <a:ext cx="4226364" cy="3000717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4992876" y="4103286"/>
            <a:ext cx="627238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בית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580679" y="4103286"/>
            <a:ext cx="790491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פרצוף</a:t>
            </a:r>
            <a:endParaRPr lang="he-IL" sz="2000" b="1" dirty="0">
              <a:solidFill>
                <a:schemeClr val="accent1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5091469" y="3399471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3815660" y="3402195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5400000">
            <a:off x="5159869" y="4007613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 rot="5400000">
            <a:off x="3881104" y="4007615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301534" y="4103286"/>
            <a:ext cx="695396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כלום</a:t>
            </a:r>
          </a:p>
        </p:txBody>
      </p:sp>
      <p:sp>
        <p:nvSpPr>
          <p:cNvPr id="19" name="Oval 18"/>
          <p:cNvSpPr/>
          <p:nvPr/>
        </p:nvSpPr>
        <p:spPr>
          <a:xfrm>
            <a:off x="4453564" y="3399471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 rot="5400000">
            <a:off x="4521964" y="4007613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742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595</Words>
  <Application>Microsoft Office PowerPoint</Application>
  <PresentationFormat>Widescreen</PresentationFormat>
  <Paragraphs>50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eeg-lab</dc:creator>
  <cp:lastModifiedBy>User</cp:lastModifiedBy>
  <cp:revision>15</cp:revision>
  <dcterms:created xsi:type="dcterms:W3CDTF">2021-02-28T11:47:44Z</dcterms:created>
  <dcterms:modified xsi:type="dcterms:W3CDTF">2021-03-04T14:33:41Z</dcterms:modified>
</cp:coreProperties>
</file>

<file path=docProps/thumbnail.jpeg>
</file>